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43" d="100"/>
          <a:sy n="43" d="100"/>
        </p:scale>
        <p:origin x="1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995312"/>
            <a:ext cx="138176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6403624"/>
            <a:ext cx="121920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461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53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2" y="649111"/>
            <a:ext cx="3505199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649111"/>
            <a:ext cx="10312401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54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67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5" y="3039537"/>
            <a:ext cx="14020800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5" y="8159049"/>
            <a:ext cx="14020800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98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1" y="3245556"/>
            <a:ext cx="690880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1" y="3245556"/>
            <a:ext cx="690880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90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9" y="649114"/>
            <a:ext cx="14020800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988734"/>
            <a:ext cx="6877049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4453468"/>
            <a:ext cx="6877049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2" y="2988734"/>
            <a:ext cx="6910917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2" y="4453468"/>
            <a:ext cx="6910917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4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6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36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812800"/>
            <a:ext cx="5242984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8" y="1755425"/>
            <a:ext cx="8229601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3657600"/>
            <a:ext cx="5242984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49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812800"/>
            <a:ext cx="5242984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8" y="1755425"/>
            <a:ext cx="8229601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3657600"/>
            <a:ext cx="5242984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19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9000" r="-1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2" y="649114"/>
            <a:ext cx="140208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2" y="3245556"/>
            <a:ext cx="140208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1" y="11300182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438E8-C47B-4651-8324-299F390624DA}" type="datetimeFigureOut">
              <a:rPr lang="ru-RU" smtClean="0"/>
              <a:t>20.09.2019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2" y="11300182"/>
            <a:ext cx="5486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1" y="11300182"/>
            <a:ext cx="36576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A43A8-B5AB-4903-B93B-0ADF24A07F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7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6876">
            <a:off x="1735939" y="4546309"/>
            <a:ext cx="3540983" cy="476126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6430" y="3406568"/>
            <a:ext cx="12192000" cy="2943577"/>
          </a:xfrm>
        </p:spPr>
        <p:txBody>
          <a:bodyPr/>
          <a:lstStyle/>
          <a:p>
            <a:pPr algn="r"/>
            <a:r>
              <a:rPr lang="ru-RU" b="1" dirty="0"/>
              <a:t>Муниципальное бюджетное учреждение дополнительного образования «Центр детско-юношеского творчества» города Альметьевск Республики Татарстан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0799" y="1159799"/>
            <a:ext cx="14674402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7000" b="1" cap="none" spc="0" dirty="0" smtClean="0">
                <a:ln/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Детское общественное объединение</a:t>
            </a:r>
            <a:br>
              <a:rPr lang="ru-RU" sz="7000" b="1" cap="none" spc="0" dirty="0" smtClean="0">
                <a:ln/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7000" b="1" cap="none" spc="0" dirty="0" smtClean="0">
                <a:ln/>
                <a:solidFill>
                  <a:srgbClr val="7030A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«Школа КВН» АМР</a:t>
            </a:r>
            <a:endParaRPr lang="ru-RU" sz="7000" b="1" cap="none" spc="0" dirty="0">
              <a:ln/>
              <a:solidFill>
                <a:srgbClr val="7030A0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95969" y="8471889"/>
            <a:ext cx="89484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педагог дополнительного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образования</a:t>
            </a:r>
          </a:p>
          <a:p>
            <a:pPr algn="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 Боброва Оксана Викторовна</a:t>
            </a:r>
          </a:p>
          <a:p>
            <a:pPr algn="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Степанян Давид 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</a:rPr>
              <a:t>Ваганович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68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797" y="2290239"/>
            <a:ext cx="8271725" cy="5318581"/>
          </a:xfrm>
          <a:scene3d>
            <a:camera prst="obliqueTopLef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ru-RU" dirty="0"/>
              <a:t>КВН – это трудоёмкий процесс по созданию коллективного творческого продукта, когда необходимы навыки конструктивного взаимодействия, ответственность за свой участок работы;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3472" y="713677"/>
            <a:ext cx="5285675" cy="651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4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4847" y="2765501"/>
            <a:ext cx="8001622" cy="5026517"/>
          </a:xfrm>
          <a:solidFill>
            <a:srgbClr val="00B0F0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ru-RU" dirty="0"/>
              <a:t>КВН – это эмоциональное напряжение, связанное с выходом на сцену, с оценкой зрителей твоего творчества и поэтому очень важны навыки </a:t>
            </a:r>
            <a:r>
              <a:rPr lang="ru-RU" dirty="0" err="1"/>
              <a:t>саморегуляции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0976" y="1619411"/>
            <a:ext cx="4995746" cy="694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9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182" y="2063527"/>
            <a:ext cx="9989013" cy="5831537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КВН - всегда форма общения, поэтому  способствует   развитию коммуникативных способностей, способности к анализу и осмыслению событий, процессов и явлений.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0" b="6351"/>
          <a:stretch/>
        </p:blipFill>
        <p:spPr>
          <a:xfrm flipH="1">
            <a:off x="11106614" y="3528839"/>
            <a:ext cx="5149385" cy="717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3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678" y="1072861"/>
            <a:ext cx="14424724" cy="193796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</a:rPr>
              <a:t>Направленность: социально педагогическая</a:t>
            </a:r>
            <a:br>
              <a:rPr lang="ru-RU" sz="5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</a:rPr>
              <a:t>Возраст учащихся: 14-18 лет</a:t>
            </a:r>
            <a:br>
              <a:rPr lang="ru-RU" sz="5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</a:rPr>
              <a:t>Срок реализации: 1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170555"/>
            <a:ext cx="10345360" cy="69022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9" t="1438" r="10012" b="6200"/>
          <a:stretch/>
        </p:blipFill>
        <p:spPr>
          <a:xfrm>
            <a:off x="12600878" y="3010830"/>
            <a:ext cx="3010830" cy="573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3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602" y="649114"/>
            <a:ext cx="2919139" cy="1603432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ЦЕЛИ: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6531" y="1070515"/>
            <a:ext cx="14181871" cy="328692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Развитие творческих способностей школьника через приобщение к </a:t>
            </a:r>
            <a:r>
              <a:rPr lang="ru-RU" dirty="0" err="1"/>
              <a:t>КВНовскому</a:t>
            </a:r>
            <a:r>
              <a:rPr lang="ru-RU" dirty="0"/>
              <a:t> движению в условиях программы.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42" y="3702204"/>
            <a:ext cx="4746636" cy="5906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4" y="4548276"/>
            <a:ext cx="9922107" cy="6619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783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602" y="426090"/>
            <a:ext cx="4458008" cy="1246593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ЗАДАЧИ: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831" y="1885107"/>
            <a:ext cx="11483276" cy="7735712"/>
          </a:xfrm>
          <a:effectLst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Способствовать формированию навыков в игре КВН, навыков сценического мастерства, обучение детей искусству быть “артистом”, “зрителем”, “болельщиком</a:t>
            </a:r>
            <a:r>
              <a:rPr lang="ru-RU" dirty="0" smtClean="0"/>
              <a:t>”.</a:t>
            </a:r>
          </a:p>
          <a:p>
            <a:r>
              <a:rPr lang="ru-RU" dirty="0"/>
              <a:t>Способствовать развитию и реализации творческого потенциала школьников.</a:t>
            </a:r>
          </a:p>
          <a:p>
            <a:r>
              <a:rPr lang="ru-RU" dirty="0"/>
              <a:t>Формирование умений писать сценарий выступлению, писать миниатюры и шутки.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8" b="5696"/>
          <a:stretch/>
        </p:blipFill>
        <p:spPr>
          <a:xfrm>
            <a:off x="11481094" y="3004429"/>
            <a:ext cx="5134224" cy="745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1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1864" y="780585"/>
            <a:ext cx="10075748" cy="938932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ru-RU" dirty="0"/>
              <a:t>Становление личности свободной, инициативной творческой, с высоким уровнем духовности и </a:t>
            </a:r>
            <a:r>
              <a:rPr lang="ru-RU" dirty="0" smtClean="0"/>
              <a:t>интеллекта.</a:t>
            </a:r>
          </a:p>
          <a:p>
            <a:pPr algn="r"/>
            <a:r>
              <a:rPr lang="ru-RU" dirty="0"/>
              <a:t>Становление личности пропагандирующей культуру и здоровый образ жизни</a:t>
            </a:r>
            <a:r>
              <a:rPr lang="ru-RU" dirty="0" smtClean="0"/>
              <a:t>.</a:t>
            </a:r>
          </a:p>
          <a:p>
            <a:pPr algn="r"/>
            <a:r>
              <a:rPr lang="ru-RU" dirty="0"/>
              <a:t>Развитие </a:t>
            </a:r>
            <a:r>
              <a:rPr lang="ru-RU" dirty="0" err="1"/>
              <a:t>межвозрастного</a:t>
            </a:r>
            <a:r>
              <a:rPr lang="ru-RU" dirty="0"/>
              <a:t> </a:t>
            </a:r>
            <a:r>
              <a:rPr lang="ru-RU" dirty="0" smtClean="0"/>
              <a:t>общения.</a:t>
            </a:r>
          </a:p>
          <a:p>
            <a:pPr algn="r"/>
            <a:r>
              <a:rPr lang="ru-RU" dirty="0"/>
              <a:t>Развивать навык поиска информации в различных информационных источниках.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-742" r="14587" b="-1"/>
          <a:stretch/>
        </p:blipFill>
        <p:spPr>
          <a:xfrm>
            <a:off x="379142" y="1494264"/>
            <a:ext cx="4594302" cy="684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75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4509" y="1593231"/>
            <a:ext cx="6933579" cy="7735712"/>
          </a:xfrm>
          <a:ln>
            <a:solidFill>
              <a:srgbClr val="002060"/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Феномен КВН существует более 45 лет. Сегодня это явление оформилось в отдельный жанр </a:t>
            </a:r>
            <a:r>
              <a:rPr lang="ru-RU" dirty="0" err="1"/>
              <a:t>эстрадно</a:t>
            </a:r>
            <a:r>
              <a:rPr lang="ru-RU" dirty="0"/>
              <a:t>-сценического искусства, необычайно популярного в подростково-молодёжной среде.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58" y="636171"/>
            <a:ext cx="9649832" cy="96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2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1520" y="3943332"/>
            <a:ext cx="6222381" cy="5245272"/>
          </a:xfrm>
          <a:solidFill>
            <a:srgbClr val="92D050"/>
          </a:solidFill>
          <a:ln w="76200"/>
          <a:scene3d>
            <a:camera prst="perspectiveLef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ru-RU" dirty="0"/>
              <a:t>КВН - это сценическое искусство, со своими законами сцены и сценического взаимодействия;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903" y="650633"/>
            <a:ext cx="5857140" cy="761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08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1456" y="5565009"/>
            <a:ext cx="11193344" cy="4984043"/>
          </a:xfrm>
          <a:ln w="762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/>
              <a:t>КВН - это игра, имеющая соревновательный характер и требующая постоянного самосовершенствования;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009" y="410737"/>
            <a:ext cx="5868991" cy="573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7748" y="1974317"/>
            <a:ext cx="8427842" cy="7191985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КВН – это литературный жанр, в котором важны знание русской речи, эрудиция, чувство юмора. Литература, язык, игра со словом, его значениями и оттенками являются основами </a:t>
            </a:r>
            <a:r>
              <a:rPr lang="ru-RU" dirty="0" err="1"/>
              <a:t>КВНовского</a:t>
            </a:r>
            <a:r>
              <a:rPr lang="ru-RU" dirty="0"/>
              <a:t> сценария;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911" y="1677328"/>
            <a:ext cx="6577837" cy="673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8854</TotalTime>
  <Words>282</Words>
  <Application>Microsoft Office PowerPoint</Application>
  <PresentationFormat>Произвольный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Направленность: социально педагогическая Возраст учащихся: 14-18 лет Срок реализации: 1 год </vt:lpstr>
      <vt:lpstr>ЦЕЛИ:</vt:lpstr>
      <vt:lpstr>ЗАДАЧИ: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Радим</dc:creator>
  <cp:lastModifiedBy>Радим</cp:lastModifiedBy>
  <cp:revision>23</cp:revision>
  <dcterms:created xsi:type="dcterms:W3CDTF">2019-09-20T08:09:30Z</dcterms:created>
  <dcterms:modified xsi:type="dcterms:W3CDTF">2019-09-26T11:43:31Z</dcterms:modified>
</cp:coreProperties>
</file>